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74" autoAdjust="0"/>
    <p:restoredTop sz="94660"/>
  </p:normalViewPr>
  <p:slideViewPr>
    <p:cSldViewPr snapToGrid="0">
      <p:cViewPr varScale="1">
        <p:scale>
          <a:sx n="84" d="100"/>
          <a:sy n="84" d="100"/>
        </p:scale>
        <p:origin x="12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odel3d1.glb>
</file>

<file path=ppt/media/model3d2.glb>
</file>

<file path=ppt/media/model3d3.glb>
</file>

<file path=ppt/media/model3d4.glb>
</file>

<file path=ppt/media/model3d5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EBB9C-A0ED-66C9-1EFA-C00771559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22BA86-3AB5-5C55-2EF6-B7CB25FD4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48B36-9D4F-FEC3-725D-DC111D8A1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74133-BA95-2B9E-0F93-5816886B0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66545-0583-A98A-5F20-A08BC016A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1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5211B-D7CF-C534-0416-2FD95EF33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CE3438-2AB4-63D4-FFBF-4C90FD13BA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578C1-D5BE-FB66-96CF-152334919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20F504-AB58-0B79-19E1-915D25822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37B8D-EE2B-B5EF-5314-AE1A6342F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213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C9FB44-C998-40CC-434D-940AC4FC4C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C4D6EB-FCD7-6407-D194-CB735AE249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EE8F9-4F42-2882-5B17-C1596D2A3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52C66-F301-53AF-3A2A-4A1929C12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7FF20-693A-A6D7-AB03-A9ABB597C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9345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C7FB6-F898-7380-36C1-F8A847384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61F53-9163-BA58-7694-4F1DCAB4E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2114D-E62B-B3E3-CE97-CDAAFD7C0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F63585-226E-F03A-E746-AB78FFD91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6B00C-9F42-5A01-FFA2-745868D65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143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33EF4-4193-0945-8819-F9906F153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573720-3717-FBBF-6F02-57FA41684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ECA02-954F-2306-2E29-1C5704BC5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832A03-4973-AD48-E75A-3366430B2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664A1-9DFF-555A-31E1-7A8BC75DE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9283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D7911-916B-6A3F-FB2E-CC59C4939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6D132-B93C-CD7F-70E8-5350BBEB8E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71AB44-6023-8BE9-C558-19FA976E4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23FDB-2AB5-F14C-0476-11D4B7603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7D1E87-C8F2-787E-506C-A66856034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A21702-5911-9418-30D4-A9951FB7B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7221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B71CE-BB55-25FC-0FED-5C99A008C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3D6F05-4BC1-3CE0-872F-1C9B1F99B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0A06F9-FA00-A3EF-A761-AD766E239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6CC29-BC35-618A-CC39-CCE48D7F9C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C65B0F-0411-4484-EE1A-6395C47CC2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7BA655-AB71-5063-CD6A-BEB1D4449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11CDEB-997A-69F7-418D-3C8AAF089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977225-EFF9-0360-E181-D86379DD3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5618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D83F3-7ED5-3FE8-8A4C-BED43A511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EB7D12-14EF-2C4A-64C2-BAD7942C1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81D7A-4CEC-1BAE-FCA9-F65FCCD8A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DA6F12-A262-1A26-52F2-3DB61B029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7515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446EC4-7404-E832-0DC4-4AB65DCF1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7F6590-4510-6915-9AE3-B355F5141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9DD701-3371-525B-9281-902BFCBF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9263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1599A-72CC-DB34-A895-FFBDA45D6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F5C05-DDA0-128D-EBC6-E0D309A1C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3D03D-01FB-2B92-FC23-11532F228F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8E3D9A-60B7-48E5-F85D-8BA6B68DD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0CB2FB-13C0-3DD5-71B9-3ADB87FA1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218A05-C167-BF0D-585E-8787D8793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1275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D9963-9705-51F5-9D9A-60D3BD3C6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BDCAC2-1E2C-BFF6-48E0-BB944EE834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0AF-B481-9E66-4EAF-084CEE0B9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8EED8-96BE-8531-019B-57E81741F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A3561D-AC8C-60C0-0A10-3694A44CB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FE490-8598-1913-01B7-39175F5B6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4272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B0713E-EA26-3CA9-1AD9-5416B91C1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C1EAA-B280-9E4A-9613-4479BC986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FFFD8-3C15-D038-8358-5B1F8B22B0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625C81-2C69-448C-82F7-D3C5580665C8}" type="datetimeFigureOut">
              <a:rPr lang="pt-BR" smtClean="0"/>
              <a:t>20/04/2025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780512-41E7-8992-470B-B9356A9774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F1B30-9998-B3FE-5794-20589D65F7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911FE4-4F4E-4803-8C3B-F2C99DEEB8E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1262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5.glb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F95F541-7EAA-B194-2264-FB19CCC085C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81504862"/>
                  </p:ext>
                </p:extLst>
              </p:nvPr>
            </p:nvGraphicFramePr>
            <p:xfrm>
              <a:off x="-606943" y="1278678"/>
              <a:ext cx="5227763" cy="501827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227763" cy="5018273"/>
                    </a:xfrm>
                    <a:prstGeom prst="rect">
                      <a:avLst/>
                    </a:prstGeom>
                  </am3d:spPr>
                  <am3d:camera>
                    <am3d:pos x="0" y="0" z="6849309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28534" d="1000000"/>
                    <am3d:preTrans dx="-1187455" dy="-13627059" dz="-2105479"/>
                    <am3d:scale>
                      <am3d:sx n="1000000" d="1000000"/>
                      <am3d:sy n="1000000" d="1000000"/>
                      <am3d:sz n="1000000" d="1000000"/>
                    </am3d:scale>
                    <am3d:rot ax="-99673" ay="-4044604" az="9202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17968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F95F541-7EAA-B194-2264-FB19CCC085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606943" y="1278678"/>
                <a:ext cx="5227763" cy="501827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1910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96E27-B143-40E4-3366-37910A7B8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ADC15DFA-CA86-A9C1-806C-75CF31BC9278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699361541"/>
                  </p:ext>
                </p:extLst>
              </p:nvPr>
            </p:nvGraphicFramePr>
            <p:xfrm>
              <a:off x="774977" y="360832"/>
              <a:ext cx="4491520" cy="613633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491520" cy="6136335"/>
                    </a:xfrm>
                    <a:prstGeom prst="rect">
                      <a:avLst/>
                    </a:prstGeom>
                  </am3d:spPr>
                  <am3d:camera>
                    <am3d:pos x="0" y="0" z="659347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240" d="1000000"/>
                    <am3d:preTrans dx="-2230105" dy="-12895111" dz="-5518885"/>
                    <am3d:scale>
                      <am3d:sx n="1000000" d="1000000"/>
                      <am3d:sy n="1000000" d="1000000"/>
                      <am3d:sz n="1000000" d="1000000"/>
                    </am3d:scale>
                    <am3d:rot ax="646890" ay="1309981" az="24305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4033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ADC15DFA-CA86-A9C1-806C-75CF31BC927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977" y="360832"/>
                <a:ext cx="4491520" cy="61363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2303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2E83D-B958-825D-DE04-66B4C9A14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28ECE769-76FE-1483-8C44-E1258B8D44E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372979843"/>
                  </p:ext>
                </p:extLst>
              </p:nvPr>
            </p:nvGraphicFramePr>
            <p:xfrm>
              <a:off x="3085656" y="3154679"/>
              <a:ext cx="4092384" cy="247735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092384" cy="2477357"/>
                    </a:xfrm>
                    <a:prstGeom prst="rect">
                      <a:avLst/>
                    </a:prstGeom>
                  </am3d:spPr>
                  <am3d:camera>
                    <am3d:pos x="0" y="0" z="5978435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8043" d="1000000"/>
                    <am3d:preTrans dx="-186111" dy="-8245042" dz="-1636016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6541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28ECE769-76FE-1483-8C44-E1258B8D44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85656" y="3154679"/>
                <a:ext cx="4092384" cy="247735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4274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90C8D-4521-CCD4-FA5B-7D3D0CE83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EAD1-0F1F-FFA7-8B89-7392B12C6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87577513-AD12-C22C-B2C9-FE37F675643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83539466"/>
                  </p:ext>
                </p:extLst>
              </p:nvPr>
            </p:nvGraphicFramePr>
            <p:xfrm>
              <a:off x="4183945" y="1155462"/>
              <a:ext cx="3824108" cy="454707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824108" cy="4547073"/>
                    </a:xfrm>
                    <a:prstGeom prst="rect">
                      <a:avLst/>
                    </a:prstGeom>
                  </am3d:spPr>
                  <am3d:camera>
                    <am3d:pos x="0" y="0" z="650357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2467" d="1000000"/>
                    <am3d:preTrans dx="40957915" dy="-10520782" dz="6069599"/>
                    <am3d:scale>
                      <am3d:sx n="1000000" d="1000000"/>
                      <am3d:sy n="1000000" d="1000000"/>
                      <am3d:sz n="1000000" d="1000000"/>
                    </am3d:scale>
                    <am3d:rot ax="1569160" ay="-1732056" az="-8002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461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87577513-AD12-C22C-B2C9-FE37F675643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83945" y="1155462"/>
                <a:ext cx="3824108" cy="454707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3258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70FDF-D7C6-1953-7D1E-EC8623439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21619-3159-C4A5-8545-36CFB7DBB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4BAA4919-FA24-3D8C-7D01-94C89100B8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73449683"/>
                  </p:ext>
                </p:extLst>
              </p:nvPr>
            </p:nvGraphicFramePr>
            <p:xfrm>
              <a:off x="1609435" y="2470052"/>
              <a:ext cx="7530839" cy="16871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530839" cy="1687153"/>
                    </a:xfrm>
                    <a:prstGeom prst="rect">
                      <a:avLst/>
                    </a:prstGeom>
                  </am3d:spPr>
                  <am3d:camera>
                    <am3d:pos x="0" y="0" z="482154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3067" d="1000000"/>
                    <am3d:preTrans dx="-103468" dy="-809651" dz="-21627"/>
                    <am3d:scale>
                      <am3d:sx n="1000000" d="1000000"/>
                      <am3d:sy n="1000000" d="1000000"/>
                      <am3d:sz n="1000000" d="1000000"/>
                    </am3d:scale>
                    <am3d:rot ax="300075" ay="74717" az="654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1592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4BAA4919-FA24-3D8C-7D01-94C89100B8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09435" y="2470052"/>
                <a:ext cx="7530839" cy="168715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9561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C8295-C9ED-BCD0-229F-56B617FEB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07AC7-7E46-3B86-B261-CA6B49FA8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8312FD-BFF1-CF36-245A-E1D424FC97F2}"/>
              </a:ext>
            </a:extLst>
          </p:cNvPr>
          <p:cNvSpPr/>
          <p:nvPr/>
        </p:nvSpPr>
        <p:spPr>
          <a:xfrm>
            <a:off x="1234440" y="1027906"/>
            <a:ext cx="5726430" cy="234315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3430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Derik Soares</dc:creator>
  <cp:lastModifiedBy>Derik Soares</cp:lastModifiedBy>
  <cp:revision>2</cp:revision>
  <dcterms:created xsi:type="dcterms:W3CDTF">2025-04-20T19:42:07Z</dcterms:created>
  <dcterms:modified xsi:type="dcterms:W3CDTF">2025-04-21T01:29:33Z</dcterms:modified>
</cp:coreProperties>
</file>

<file path=docProps/thumbnail.jpeg>
</file>